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9" r:id="rId5"/>
    <p:sldId id="280" r:id="rId6"/>
    <p:sldId id="281" r:id="rId7"/>
    <p:sldId id="275" r:id="rId8"/>
    <p:sldId id="261" r:id="rId9"/>
    <p:sldId id="276" r:id="rId10"/>
    <p:sldId id="274" r:id="rId11"/>
    <p:sldId id="277" r:id="rId12"/>
    <p:sldId id="258" r:id="rId13"/>
    <p:sldId id="278" r:id="rId14"/>
    <p:sldId id="266" r:id="rId15"/>
    <p:sldId id="265" r:id="rId16"/>
    <p:sldId id="264" r:id="rId17"/>
    <p:sldId id="268" r:id="rId18"/>
    <p:sldId id="269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C24"/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2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3411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34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99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2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7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9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1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7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7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25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2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3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5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33CB6-93FD-444B-B78A-A7B972C21ED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A0E08-A3ED-4EDC-B530-972D0F2B4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61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deviantart.com/waqarwru/art/Water-Flow-166495486" TargetMode="Externa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Siemens_PC-D" TargetMode="Externa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6035" y="457200"/>
            <a:ext cx="9531531" cy="2339571"/>
          </a:xfrm>
        </p:spPr>
        <p:txBody>
          <a:bodyPr>
            <a:noAutofit/>
          </a:bodyPr>
          <a:lstStyle/>
          <a:p>
            <a:r>
              <a:rPr lang="en-US" sz="7200" b="1" u="sng" dirty="0">
                <a:solidFill>
                  <a:srgbClr val="CADC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BANKING PORTAL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8137" y="3641225"/>
            <a:ext cx="4119429" cy="2759575"/>
          </a:xfrm>
        </p:spPr>
        <p:txBody>
          <a:bodyPr>
            <a:normAutofit/>
          </a:bodyPr>
          <a:lstStyle/>
          <a:p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 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</p:txBody>
      </p:sp>
      <p:pic>
        <p:nvPicPr>
          <p:cNvPr id="4" name="Picture 3" descr="Hdfc NetBanking - Login &amp; Account Complete Guide - Sitesmatrix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5000"/>
                    </a14:imgEffect>
                    <a14:imgEffect>
                      <a14:saturation sat="134000"/>
                    </a14:imgEffect>
                    <a14:imgEffect>
                      <a14:brightnessContrast bright="-9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8" y="3419045"/>
            <a:ext cx="4124325" cy="2600325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  <a:lumOff val="5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6139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92D050">
                <a:lumMod val="93000"/>
                <a:lumOff val="7000"/>
              </a:srgbClr>
            </a:gs>
            <a:gs pos="43000">
              <a:srgbClr val="008EC0"/>
            </a:gs>
            <a:gs pos="78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WXOW9ZM4WNH93RV_Trim">
            <a:hlinkClick r:id="" action="ppaction://media"/>
            <a:extLst>
              <a:ext uri="{FF2B5EF4-FFF2-40B4-BE49-F238E27FC236}">
                <a16:creationId xmlns:a16="http://schemas.microsoft.com/office/drawing/2014/main" id="{FE070024-07C0-43D0-A177-CBEE743D4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6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2" name="Group 67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3" name="Rectangle 68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picture containing nature, water, waterfall&#10;&#10;Description automatically generated">
            <a:extLst>
              <a:ext uri="{FF2B5EF4-FFF2-40B4-BE49-F238E27FC236}">
                <a16:creationId xmlns:a16="http://schemas.microsoft.com/office/drawing/2014/main" id="{A516880A-3867-4623-9FDE-9FC6E477A3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497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4" name="Group 71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3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DB6868-BC82-40C3-A8EF-3B59BCEF50E0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cap="all">
                <a:latin typeface="+mj-lt"/>
                <a:ea typeface="+mj-ea"/>
                <a:cs typeface="+mj-cs"/>
              </a:rPr>
              <a:t> HOW CONTROL FLOWS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cap="all">
                <a:latin typeface="+mj-lt"/>
                <a:ea typeface="+mj-ea"/>
                <a:cs typeface="+mj-cs"/>
              </a:rPr>
              <a:t>THROUGHOUT THE PROGRAM?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6FD57-D57D-428F-A196-69839DAE2AFA}"/>
              </a:ext>
            </a:extLst>
          </p:cNvPr>
          <p:cNvSpPr txBox="1"/>
          <p:nvPr/>
        </p:nvSpPr>
        <p:spPr>
          <a:xfrm>
            <a:off x="9783970" y="6657945"/>
            <a:ext cx="24080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5" tooltip="https://www.deviantart.com/waqarwru/art/Water-Flow-16649548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30000">
              <a:srgbClr val="008EC0"/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197" y="0"/>
            <a:ext cx="7127376" cy="1012870"/>
          </a:xfrm>
        </p:spPr>
        <p:txBody>
          <a:bodyPr>
            <a:normAutofit/>
          </a:bodyPr>
          <a:lstStyle/>
          <a:p>
            <a:r>
              <a:rPr lang="en-US" sz="4400" b="1" u="sng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Light" panose="020E0507020206020404" pitchFamily="34" charset="0"/>
              </a:rPr>
              <a:t>FLOW OF CONTROL :-</a:t>
            </a:r>
          </a:p>
        </p:txBody>
      </p:sp>
      <p:pic>
        <p:nvPicPr>
          <p:cNvPr id="2050" name="Picture 2" descr="https://documents.lucid.app/documents/b2384e82-6cd3-47ac-af95-172b017af661/pages/0_0?a=2932&amp;x=-1004&amp;y=-1602&amp;w=2390&amp;h=1538&amp;store=1&amp;accept=image%2F*&amp;auth=LCA%206b06e949be33acac45055e4e10744960deee27a8-ts%3D16067526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  <a14:imgEffect>
                      <a14:colorTemperature colorTemp="6502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94" y="1234938"/>
            <a:ext cx="9390437" cy="5433753"/>
          </a:xfrm>
          <a:prstGeom prst="rect">
            <a:avLst/>
          </a:prstGeom>
          <a:noFill/>
          <a:effectLst>
            <a:glow rad="406400">
              <a:schemeClr val="accent1">
                <a:alpha val="31000"/>
              </a:schemeClr>
            </a:glow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4" name="Rectangle 143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Content Placeholder 1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FCD09186-AFF3-4CEE-82EE-D087E2ED5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3036" b="1194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48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69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70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71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72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63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4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5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6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7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8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59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0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1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62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53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54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55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56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57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BB9202-94B0-40C1-A88F-9160FFD4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2"/>
            <a:ext cx="9905998" cy="484798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      SOME IMPORTANT FUNCTIONS USED?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98261-6834-491D-9803-78C50BC78C79}"/>
              </a:ext>
            </a:extLst>
          </p:cNvPr>
          <p:cNvSpPr txBox="1"/>
          <p:nvPr/>
        </p:nvSpPr>
        <p:spPr>
          <a:xfrm>
            <a:off x="9942666" y="6657945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5" tooltip="https://en.wikipedia.org/wiki/Siemens_PC-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00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15071"/>
          <a:stretch/>
        </p:blipFill>
        <p:spPr>
          <a:xfrm>
            <a:off x="1001483" y="1979801"/>
            <a:ext cx="10378694" cy="3859776"/>
          </a:xfrm>
          <a:prstGeom prst="rect">
            <a:avLst/>
          </a:prstGeom>
          <a:effectLst>
            <a:outerShdw blurRad="50800" dist="50800" dir="9300000" sx="101000" sy="101000" algn="tr" rotWithShape="0">
              <a:schemeClr val="bg1">
                <a:lumMod val="95000"/>
                <a:lumOff val="5000"/>
                <a:alpha val="29000"/>
              </a:scheme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606731" y="378823"/>
            <a:ext cx="821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TO MySql THROUGH Python :-</a:t>
            </a:r>
          </a:p>
        </p:txBody>
      </p:sp>
    </p:spTree>
    <p:extLst>
      <p:ext uri="{BB962C8B-B14F-4D97-AF65-F5344CB8AC3E}">
        <p14:creationId xmlns:p14="http://schemas.microsoft.com/office/powerpoint/2010/main" val="82130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784"/>
          <a:stretch/>
        </p:blipFill>
        <p:spPr>
          <a:xfrm>
            <a:off x="132100" y="1471066"/>
            <a:ext cx="5151602" cy="4903607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812"/>
          <a:stretch/>
        </p:blipFill>
        <p:spPr>
          <a:xfrm>
            <a:off x="5283702" y="1471067"/>
            <a:ext cx="6825567" cy="49036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04335" y="195942"/>
            <a:ext cx="4807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A BANK ACCOUNT :-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1086" y="411386"/>
            <a:ext cx="613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LOG-IN TO YOUR ACOUNT :-</a:t>
            </a:r>
          </a:p>
        </p:txBody>
      </p:sp>
    </p:spTree>
    <p:extLst>
      <p:ext uri="{BB962C8B-B14F-4D97-AF65-F5344CB8AC3E}">
        <p14:creationId xmlns:p14="http://schemas.microsoft.com/office/powerpoint/2010/main" val="1702085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75"/>
          <a:stretch/>
        </p:blipFill>
        <p:spPr>
          <a:xfrm>
            <a:off x="1519518" y="1114067"/>
            <a:ext cx="9278439" cy="5258855"/>
          </a:xfrm>
          <a:prstGeom prst="rect">
            <a:avLst/>
          </a:prstGeom>
          <a:effectLst>
            <a:outerShdw blurRad="50800" dist="50800" dir="5400000" sx="101000" sy="101000" algn="ctr" rotWithShape="0">
              <a:schemeClr val="bg1">
                <a:lumMod val="95000"/>
                <a:lumOff val="5000"/>
                <a:alpha val="52000"/>
              </a:scheme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519518" y="300446"/>
            <a:ext cx="8356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OPTIONS :-</a:t>
            </a:r>
          </a:p>
        </p:txBody>
      </p:sp>
    </p:spTree>
    <p:extLst>
      <p:ext uri="{BB962C8B-B14F-4D97-AF65-F5344CB8AC3E}">
        <p14:creationId xmlns:p14="http://schemas.microsoft.com/office/powerpoint/2010/main" val="2380364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166"/>
          <a:stretch/>
        </p:blipFill>
        <p:spPr>
          <a:xfrm>
            <a:off x="1451065" y="953589"/>
            <a:ext cx="9456421" cy="5585726"/>
          </a:xfrm>
          <a:prstGeom prst="rect">
            <a:avLst/>
          </a:prstGeom>
          <a:effectLst>
            <a:outerShdw blurRad="50800" dist="38100" dir="9300000" sx="101000" sy="101000" algn="tr" rotWithShape="0">
              <a:prstClr val="black">
                <a:alpha val="38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451065" y="91440"/>
            <a:ext cx="928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TRANSACTIONS :-</a:t>
            </a:r>
          </a:p>
        </p:txBody>
      </p:sp>
    </p:spTree>
    <p:extLst>
      <p:ext uri="{BB962C8B-B14F-4D97-AF65-F5344CB8AC3E}">
        <p14:creationId xmlns:p14="http://schemas.microsoft.com/office/powerpoint/2010/main" val="332492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2230" y="2300496"/>
            <a:ext cx="69946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TRANFER TO</a:t>
            </a:r>
          </a:p>
          <a:p>
            <a:r>
              <a:rPr lang="en-US" sz="4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ANOTHER </a:t>
            </a:r>
          </a:p>
          <a:p>
            <a:r>
              <a:rPr lang="en-US" sz="4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ACCOUNT:-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5F4416-EB58-436C-AECC-D9724A2A7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" r="32998"/>
          <a:stretch/>
        </p:blipFill>
        <p:spPr>
          <a:xfrm>
            <a:off x="5078731" y="0"/>
            <a:ext cx="7113269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52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Emoji With Glasses">
                <a:extLst>
                  <a:ext uri="{FF2B5EF4-FFF2-40B4-BE49-F238E27FC236}">
                    <a16:creationId xmlns:a16="http://schemas.microsoft.com/office/drawing/2014/main" id="{9897C6EF-93B8-4E15-A3BD-AC82D17F61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2392551"/>
                  </p:ext>
                </p:extLst>
              </p:nvPr>
            </p:nvGraphicFramePr>
            <p:xfrm>
              <a:off x="872768" y="835149"/>
              <a:ext cx="2862315" cy="27672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62315" cy="2767222"/>
                    </a:xfrm>
                    <a:prstGeom prst="rect">
                      <a:avLst/>
                    </a:prstGeom>
                  </am3d:spPr>
                  <am3d:camera>
                    <am3d:pos x="0" y="0" z="78226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5281" d="1000000"/>
                    <am3d:preTrans dx="9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6287" ay="147479" az="-329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25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Emoji With Glasses">
                <a:extLst>
                  <a:ext uri="{FF2B5EF4-FFF2-40B4-BE49-F238E27FC236}">
                    <a16:creationId xmlns:a16="http://schemas.microsoft.com/office/drawing/2014/main" id="{9897C6EF-93B8-4E15-A3BD-AC82D17F61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768" y="835149"/>
                <a:ext cx="2862315" cy="27672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6255AA0-A1A7-49BB-BAE3-CF5CA3CA43E1}"/>
              </a:ext>
            </a:extLst>
          </p:cNvPr>
          <p:cNvSpPr/>
          <p:nvPr/>
        </p:nvSpPr>
        <p:spPr>
          <a:xfrm>
            <a:off x="4170062" y="2078877"/>
            <a:ext cx="6569656" cy="378565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Lets move to </a:t>
            </a:r>
          </a:p>
          <a:p>
            <a:pPr algn="ctr"/>
            <a:r>
              <a:rPr lang="en-US" sz="1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VS Code!!</a:t>
            </a:r>
            <a:endParaRPr lang="en-US" sz="1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8" presetClass="emph" presetSubtype="128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_video621079402310008875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6666"/>
                  <p14:fade in="250" out="500"/>
                </p14:media>
              </p:ext>
            </p:extLst>
          </p:nvPr>
        </p:nvPicPr>
        <p:blipFill>
          <a:blip r:embed="rId4">
            <a:lum bright="4000" contrast="41000"/>
          </a:blip>
          <a:stretch>
            <a:fillRect/>
          </a:stretch>
        </p:blipFill>
        <p:spPr>
          <a:xfrm>
            <a:off x="-22860" y="1"/>
            <a:ext cx="12214860" cy="6979920"/>
          </a:xfrm>
          <a:prstGeom prst="rect">
            <a:avLst/>
          </a:prstGeom>
          <a:ln w="76200">
            <a:solidFill>
              <a:srgbClr val="CADC24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94741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00B0F0"/>
            </a:gs>
            <a:gs pos="15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828" y="156754"/>
            <a:ext cx="9327966" cy="948560"/>
          </a:xfrm>
        </p:spPr>
        <p:txBody>
          <a:bodyPr>
            <a:normAutofit fontScale="90000"/>
          </a:bodyPr>
          <a:lstStyle/>
          <a:p>
            <a:r>
              <a:rPr lang="en-US" sz="6000" b="1" u="sng" dirty="0">
                <a:ln>
                  <a:solidFill>
                    <a:srgbClr val="CADC24"/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OBJECTIVE OF OUR PROJECT 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828" y="1379635"/>
            <a:ext cx="9759041" cy="411982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Connecting to the MySql Database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bank account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Updating your personal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Transactions-</a:t>
            </a:r>
          </a:p>
          <a:p>
            <a:r>
              <a:rPr lang="en-US" sz="2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Withdrawing money</a:t>
            </a:r>
          </a:p>
          <a:p>
            <a:r>
              <a:rPr lang="en-US" sz="2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Deposit money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Transfer money to another account (pre-existing)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Check balance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See your past Transaction history</a:t>
            </a:r>
          </a:p>
        </p:txBody>
      </p:sp>
      <p:pic>
        <p:nvPicPr>
          <p:cNvPr id="4" name="Picture 3" descr="Bank | Bank fund I am the designer for 401kcalculator.org. I… | Flickr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11" t="16572" r="19460" b="16762"/>
          <a:stretch/>
        </p:blipFill>
        <p:spPr>
          <a:xfrm>
            <a:off x="8037197" y="1601704"/>
            <a:ext cx="2726597" cy="2865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1113643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6F63-528F-4C93-86C9-684EE2C0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6595-F89B-47C4-B69F-AF428B3B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2980C-307D-4F8D-B2FB-772A2953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8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84" y="540141"/>
            <a:ext cx="5907882" cy="1824236"/>
          </a:xfrm>
        </p:spPr>
        <p:txBody>
          <a:bodyPr>
            <a:noAutofit/>
          </a:bodyPr>
          <a:lstStyle/>
          <a:p>
            <a:r>
              <a:rPr lang="en-US" sz="8000" b="1" u="sng" cap="none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DATABASE :-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9349" y="2181497"/>
            <a:ext cx="93791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organized collection of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stored in tabular form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Accessed and stored through electronic device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Eg.,- Microsoft SQL Server ,MySQL ,Oracle RDBMS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08147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113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cap="none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MY SQL DATABASE :-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1412" y="1809705"/>
            <a:ext cx="97660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stands for Standard Query Language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open sorce relational database management system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Frequently used database system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for websites or other internet driven databases and applications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521182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41D424-6D17-4647-8879-1CC275E9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9CCF6-DF4A-4B55-ABF6-4D603C5D0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  <p:pic>
        <p:nvPicPr>
          <p:cNvPr id="4" name="BXM8KOYJW318EBSQ">
            <a:hlinkClick r:id="" action="ppaction://media"/>
            <a:extLst>
              <a:ext uri="{FF2B5EF4-FFF2-40B4-BE49-F238E27FC236}">
                <a16:creationId xmlns:a16="http://schemas.microsoft.com/office/drawing/2014/main" id="{8A4B0A18-6065-48E3-98F6-085ADCB324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8574" y="9525"/>
            <a:ext cx="12220574" cy="68294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66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documents.lucid.app/documents/b2384e82-6cd3-47ac-af95-172b017af661/pages/0_0?a=1308&amp;x=-21&amp;y=-2613&amp;w=1782&amp;h=1166&amp;store=1&amp;accept=image%2F*&amp;auth=LCA%20f721052cdfb04495cde46d644fbe915329cc64e4-ts%3D160674834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colorTemperature colorTemp="11200"/>
                    </a14:imgEffect>
                    <a14:imgEffect>
                      <a14:brightnessContrast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30" y="233127"/>
            <a:ext cx="9537896" cy="6242080"/>
          </a:xfrm>
          <a:prstGeom prst="rect">
            <a:avLst/>
          </a:prstGeom>
          <a:noFill/>
          <a:effectLst>
            <a:glow rad="177800">
              <a:schemeClr val="accent1">
                <a:alpha val="40000"/>
              </a:schemeClr>
            </a:glow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06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>
        <p14:glitter pattern="hexagon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943BFBF-79D8-48EF-839F-B5255F526D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21246" r="1" b="4752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1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3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4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97B108-D9F9-4C11-8633-CA7E0CE2BFC1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+mj-lt"/>
                <a:ea typeface="+mj-ea"/>
                <a:cs typeface="+mj-cs"/>
              </a:rPr>
              <a:t>HOW TO CONNECT TO DATABASE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+mj-lt"/>
                <a:ea typeface="+mj-ea"/>
                <a:cs typeface="+mj-cs"/>
              </a:rPr>
              <a:t>USING PYTHON?</a:t>
            </a:r>
          </a:p>
        </p:txBody>
      </p:sp>
    </p:spTree>
    <p:extLst>
      <p:ext uri="{BB962C8B-B14F-4D97-AF65-F5344CB8AC3E}">
        <p14:creationId xmlns:p14="http://schemas.microsoft.com/office/powerpoint/2010/main" val="1889717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181</Words>
  <Application>Microsoft Office PowerPoint</Application>
  <PresentationFormat>Widescreen</PresentationFormat>
  <Paragraphs>42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Castellar</vt:lpstr>
      <vt:lpstr>Copperplate Gothic Light</vt:lpstr>
      <vt:lpstr>Gabriola</vt:lpstr>
      <vt:lpstr>Tw Cen MT</vt:lpstr>
      <vt:lpstr>Wingdings</vt:lpstr>
      <vt:lpstr>Circuit</vt:lpstr>
      <vt:lpstr>BANKING PORTAL</vt:lpstr>
      <vt:lpstr>PowerPoint Presentation</vt:lpstr>
      <vt:lpstr>OBJECTIVE OF OUR PROJECT :-</vt:lpstr>
      <vt:lpstr>PowerPoint Presentation</vt:lpstr>
      <vt:lpstr>DATABASE :-</vt:lpstr>
      <vt:lpstr>MY SQL DATABASE 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OF CONTROL :-</vt:lpstr>
      <vt:lpstr>      SOME IMPORTANT FUNCTIONS USED?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BANKING PORTAL</dc:title>
  <dc:creator>Dillip Sahoo</dc:creator>
  <cp:lastModifiedBy>ABHISHEK PANIGRAHI</cp:lastModifiedBy>
  <cp:revision>14</cp:revision>
  <dcterms:created xsi:type="dcterms:W3CDTF">2020-12-05T09:18:09Z</dcterms:created>
  <dcterms:modified xsi:type="dcterms:W3CDTF">2021-12-24T14:15:15Z</dcterms:modified>
</cp:coreProperties>
</file>